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54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BD37-3062-4DE9-8EB2-CB8BB21596D5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EF7B-1914-426E-8873-57E01C44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37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BD37-3062-4DE9-8EB2-CB8BB21596D5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EF7B-1914-426E-8873-57E01C44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80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BD37-3062-4DE9-8EB2-CB8BB21596D5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EF7B-1914-426E-8873-57E01C44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64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BD37-3062-4DE9-8EB2-CB8BB21596D5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EF7B-1914-426E-8873-57E01C44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2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BD37-3062-4DE9-8EB2-CB8BB21596D5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EF7B-1914-426E-8873-57E01C44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BD37-3062-4DE9-8EB2-CB8BB21596D5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EF7B-1914-426E-8873-57E01C44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3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BD37-3062-4DE9-8EB2-CB8BB21596D5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EF7B-1914-426E-8873-57E01C44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5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BD37-3062-4DE9-8EB2-CB8BB21596D5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EF7B-1914-426E-8873-57E01C44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63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BD37-3062-4DE9-8EB2-CB8BB21596D5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EF7B-1914-426E-8873-57E01C44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8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BD37-3062-4DE9-8EB2-CB8BB21596D5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EF7B-1914-426E-8873-57E01C44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73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BD37-3062-4DE9-8EB2-CB8BB21596D5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EF7B-1914-426E-8873-57E01C44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13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3BD37-3062-4DE9-8EB2-CB8BB21596D5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9EF7B-1914-426E-8873-57E01C447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527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A12ED-CE0F-D1EE-9B02-D387FF2816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6686"/>
            <a:ext cx="9144000" cy="916162"/>
          </a:xfrm>
        </p:spPr>
        <p:txBody>
          <a:bodyPr>
            <a:normAutofit/>
          </a:bodyPr>
          <a:lstStyle/>
          <a:p>
            <a:r>
              <a:rPr lang="en-US" dirty="0"/>
              <a:t>Subfield name: Specific topic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4A344D-69DF-16A3-1205-0C87A451D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524" y="1269899"/>
            <a:ext cx="4493704" cy="1582358"/>
          </a:xfrm>
          <a:solidFill>
            <a:srgbClr val="FF9933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Hook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616BE17-B952-8E37-B1BD-F74B59F137A9}"/>
              </a:ext>
            </a:extLst>
          </p:cNvPr>
          <p:cNvSpPr txBox="1">
            <a:spLocks/>
          </p:cNvSpPr>
          <p:nvPr/>
        </p:nvSpPr>
        <p:spPr>
          <a:xfrm>
            <a:off x="514524" y="3007819"/>
            <a:ext cx="4493703" cy="33426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Key details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9D5D9FD-E2D7-BFBD-EEAA-D0E7E3F2680F}"/>
              </a:ext>
            </a:extLst>
          </p:cNvPr>
          <p:cNvSpPr txBox="1">
            <a:spLocks/>
          </p:cNvSpPr>
          <p:nvPr/>
        </p:nvSpPr>
        <p:spPr>
          <a:xfrm>
            <a:off x="5191387" y="1269899"/>
            <a:ext cx="6486088" cy="50805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More details</a:t>
            </a:r>
          </a:p>
        </p:txBody>
      </p:sp>
    </p:spTree>
    <p:extLst>
      <p:ext uri="{BB962C8B-B14F-4D97-AF65-F5344CB8AC3E}">
        <p14:creationId xmlns:p14="http://schemas.microsoft.com/office/powerpoint/2010/main" val="127528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Subfield name: Specific topic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Subfield name: Specific topic</dc:title>
  <dc:creator>John Blake</dc:creator>
  <cp:lastModifiedBy>John Blake</cp:lastModifiedBy>
  <cp:revision>2</cp:revision>
  <dcterms:created xsi:type="dcterms:W3CDTF">2022-11-17T00:25:24Z</dcterms:created>
  <dcterms:modified xsi:type="dcterms:W3CDTF">2022-11-17T00:41:17Z</dcterms:modified>
</cp:coreProperties>
</file>